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95" r:id="rId2"/>
    <p:sldId id="299" r:id="rId3"/>
    <p:sldId id="303" r:id="rId4"/>
    <p:sldId id="301" r:id="rId5"/>
    <p:sldId id="302" r:id="rId6"/>
    <p:sldId id="314" r:id="rId7"/>
    <p:sldId id="315" r:id="rId8"/>
    <p:sldId id="319" r:id="rId9"/>
    <p:sldId id="316" r:id="rId10"/>
    <p:sldId id="321" r:id="rId11"/>
    <p:sldId id="317" r:id="rId12"/>
    <p:sldId id="318" r:id="rId13"/>
    <p:sldId id="320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000000"/>
    <a:srgbClr val="1D2225"/>
    <a:srgbClr val="363C3F"/>
    <a:srgbClr val="292C48"/>
    <a:srgbClr val="2C2D39"/>
    <a:srgbClr val="242630"/>
    <a:srgbClr val="2A1F43"/>
    <a:srgbClr val="0C1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551" autoAdjust="0"/>
  </p:normalViewPr>
  <p:slideViewPr>
    <p:cSldViewPr snapToGrid="0" snapToObjects="1">
      <p:cViewPr varScale="1">
        <p:scale>
          <a:sx n="60" d="100"/>
          <a:sy n="60" d="100"/>
        </p:scale>
        <p:origin x="908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241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138B2-18CD-1D41-89B0-ADB5F3BA92A3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7D167-9BB5-2048-9DDA-7DF8E5D94D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7A355-8776-CB43-838E-ED9EE2F8390B}" type="datetimeFigureOut">
              <a:rPr lang="en-US" smtClean="0"/>
              <a:t>8/19/2026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03FA8-A3F3-7640-B13D-36C73B3E558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03FA8-A3F3-7640-B13D-36C73B3E5587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-9249" y="-4352"/>
            <a:ext cx="12201250" cy="6862352"/>
          </a:xfrm>
          <a:custGeom>
            <a:avLst/>
            <a:gdLst>
              <a:gd name="connsiteX0" fmla="*/ 0 w 12201250"/>
              <a:gd name="connsiteY0" fmla="*/ 0 h 6862352"/>
              <a:gd name="connsiteX1" fmla="*/ 11376796 w 12201250"/>
              <a:gd name="connsiteY1" fmla="*/ 0 h 6862352"/>
              <a:gd name="connsiteX2" fmla="*/ 12201249 w 12201250"/>
              <a:gd name="connsiteY2" fmla="*/ 824452 h 6862352"/>
              <a:gd name="connsiteX3" fmla="*/ 12201249 w 12201250"/>
              <a:gd name="connsiteY3" fmla="*/ 0 h 6862352"/>
              <a:gd name="connsiteX4" fmla="*/ 12201250 w 12201250"/>
              <a:gd name="connsiteY4" fmla="*/ 0 h 6862352"/>
              <a:gd name="connsiteX5" fmla="*/ 12201250 w 12201250"/>
              <a:gd name="connsiteY5" fmla="*/ 6862352 h 6862352"/>
              <a:gd name="connsiteX6" fmla="*/ 839512 w 12201250"/>
              <a:gd name="connsiteY6" fmla="*/ 6862352 h 6862352"/>
              <a:gd name="connsiteX7" fmla="*/ 9249 w 12201250"/>
              <a:gd name="connsiteY7" fmla="*/ 6032090 h 6862352"/>
              <a:gd name="connsiteX8" fmla="*/ 9249 w 12201250"/>
              <a:gd name="connsiteY8" fmla="*/ 6862352 h 6862352"/>
              <a:gd name="connsiteX9" fmla="*/ 0 w 12201250"/>
              <a:gd name="connsiteY9" fmla="*/ 6862352 h 6862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01250" h="6862352">
                <a:moveTo>
                  <a:pt x="0" y="0"/>
                </a:moveTo>
                <a:lnTo>
                  <a:pt x="11376796" y="0"/>
                </a:lnTo>
                <a:lnTo>
                  <a:pt x="12201249" y="824452"/>
                </a:lnTo>
                <a:lnTo>
                  <a:pt x="12201249" y="0"/>
                </a:lnTo>
                <a:lnTo>
                  <a:pt x="12201250" y="0"/>
                </a:lnTo>
                <a:lnTo>
                  <a:pt x="12201250" y="6862352"/>
                </a:lnTo>
                <a:lnTo>
                  <a:pt x="839512" y="6862352"/>
                </a:lnTo>
                <a:lnTo>
                  <a:pt x="9249" y="6032090"/>
                </a:lnTo>
                <a:lnTo>
                  <a:pt x="9249" y="6862352"/>
                </a:lnTo>
                <a:lnTo>
                  <a:pt x="0" y="6862352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838200" y="4561873"/>
            <a:ext cx="10515600" cy="703135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1" i="0" cap="all" spc="600" baseline="0">
                <a:solidFill>
                  <a:schemeClr val="bg1"/>
                </a:solidFill>
                <a:latin typeface="MingLiU" pitchFamily="49" charset="-120"/>
                <a:ea typeface="MingLiU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dirty="0">
                <a:latin typeface="Meiryo UI" pitchFamily="50" charset="-128"/>
                <a:ea typeface="Meiryo UI" pitchFamily="50" charset="-128"/>
              </a:rPr>
              <a:t>Subtitle</a:t>
            </a:r>
            <a:endParaRPr lang="ja-JP" altLang="en-US" dirty="0">
              <a:latin typeface="Meiryo UI" pitchFamily="50" charset="-128"/>
              <a:ea typeface="Meiryo UI" pitchFamily="50" charset="-128"/>
            </a:endParaRPr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373294"/>
            <a:ext cx="7709488" cy="1927810"/>
          </a:xfrm>
        </p:spPr>
        <p:txBody>
          <a:bodyPr lIns="91440" rIns="91440">
            <a:noAutofit/>
          </a:bodyPr>
          <a:lstStyle>
            <a:lvl1pPr algn="l">
              <a:defRPr sz="13800" b="1" i="0" spc="150" baseline="0">
                <a:solidFill>
                  <a:schemeClr val="bg1"/>
                </a:solidFill>
                <a:latin typeface="MingLiU" pitchFamily="49" charset="-120"/>
                <a:ea typeface="MingLiU" pitchFamily="49" charset="-120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2" name="Right Triangle 21"/>
          <p:cNvSpPr/>
          <p:nvPr userDrawn="1"/>
        </p:nvSpPr>
        <p:spPr>
          <a:xfrm>
            <a:off x="0" y="6027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ight Triangle 22"/>
          <p:cNvSpPr/>
          <p:nvPr userDrawn="1"/>
        </p:nvSpPr>
        <p:spPr>
          <a:xfrm rot="10800000">
            <a:off x="11361737" y="-10162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Oval 22"/>
          <p:cNvSpPr/>
          <p:nvPr userDrawn="1"/>
        </p:nvSpPr>
        <p:spPr>
          <a:xfrm rot="16200000" flipH="1">
            <a:off x="1668897" y="3522719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</a:blip>
          <a:srcRect r="-2"/>
          <a:stretch>
            <a:fillRect/>
          </a:stretch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52" name="Group 51"/>
          <p:cNvGrpSpPr/>
          <p:nvPr userDrawn="1"/>
        </p:nvGrpSpPr>
        <p:grpSpPr>
          <a:xfrm>
            <a:off x="0" y="-10162"/>
            <a:ext cx="12192000" cy="6868162"/>
            <a:chOff x="0" y="-10162"/>
            <a:chExt cx="12192000" cy="6868162"/>
          </a:xfrm>
        </p:grpSpPr>
        <p:sp>
          <p:nvSpPr>
            <p:cNvPr id="53" name="Right Triangle 52"/>
            <p:cNvSpPr/>
            <p:nvPr userDrawn="1"/>
          </p:nvSpPr>
          <p:spPr>
            <a:xfrm>
              <a:off x="0" y="6027738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4" name="Right Triangle 53"/>
            <p:cNvSpPr/>
            <p:nvPr userDrawn="1"/>
          </p:nvSpPr>
          <p:spPr>
            <a:xfrm rot="10800000">
              <a:off x="11361737" y="-10162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cxnSp>
        <p:nvCxnSpPr>
          <p:cNvPr id="56" name="Straight Connector 55"/>
          <p:cNvCxnSpPr/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 userDrawn="1"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22"/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830263" y="1266825"/>
            <a:ext cx="1053147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</a:blip>
          <a:srcRect/>
          <a:stretch>
            <a:fillRect/>
          </a:stretch>
        </p:blipFill>
        <p:spPr>
          <a:xfrm>
            <a:off x="12700" y="-4352"/>
            <a:ext cx="6618160" cy="6862352"/>
          </a:xfrm>
          <a:prstGeom prst="rect">
            <a:avLst/>
          </a:prstGeom>
        </p:spPr>
      </p:pic>
      <p:sp>
        <p:nvSpPr>
          <p:cNvPr id="6" name="Right Triangle 5"/>
          <p:cNvSpPr/>
          <p:nvPr userDrawn="1"/>
        </p:nvSpPr>
        <p:spPr>
          <a:xfrm>
            <a:off x="0" y="6027738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830269" y="168721"/>
            <a:ext cx="4858575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Oval 22"/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ight Triangle 23"/>
          <p:cNvSpPr/>
          <p:nvPr userDrawn="1"/>
        </p:nvSpPr>
        <p:spPr>
          <a:xfrm rot="10800000">
            <a:off x="5800596" y="-4352"/>
            <a:ext cx="830263" cy="830262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5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638925" y="-4352"/>
            <a:ext cx="5553075" cy="6862352"/>
          </a:xfrm>
          <a:solidFill>
            <a:schemeClr val="accent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>
            <a:off x="5235260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81B73CA7-3CCD-504D-B97A-835A2330CDB2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831BA38-18F3-0A4D-A45F-13B53FF2DA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8"/>
          </p:nvPr>
        </p:nvSpPr>
        <p:spPr>
          <a:xfrm>
            <a:off x="830263" y="1266825"/>
            <a:ext cx="485857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</a:blip>
          <a:srcRect r="-2"/>
          <a:stretch>
            <a:fillRect/>
          </a:stretch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830269" y="168721"/>
            <a:ext cx="10523531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43" name="Group 42"/>
          <p:cNvGrpSpPr/>
          <p:nvPr userDrawn="1"/>
        </p:nvGrpSpPr>
        <p:grpSpPr>
          <a:xfrm>
            <a:off x="0" y="-10162"/>
            <a:ext cx="12192000" cy="6868162"/>
            <a:chOff x="0" y="-10162"/>
            <a:chExt cx="12192000" cy="6868162"/>
          </a:xfrm>
        </p:grpSpPr>
        <p:sp>
          <p:nvSpPr>
            <p:cNvPr id="10" name="Right Triangle 9"/>
            <p:cNvSpPr/>
            <p:nvPr userDrawn="1"/>
          </p:nvSpPr>
          <p:spPr>
            <a:xfrm>
              <a:off x="0" y="6027738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Right Triangle 27"/>
            <p:cNvSpPr/>
            <p:nvPr userDrawn="1"/>
          </p:nvSpPr>
          <p:spPr>
            <a:xfrm rot="10800000">
              <a:off x="11361737" y="-10162"/>
              <a:ext cx="830263" cy="83026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838201" y="1618714"/>
            <a:ext cx="4433046" cy="703135"/>
          </a:xfrm>
          <a:noFill/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1800" b="1" i="0" cap="all" spc="150" baseline="0">
                <a:solidFill>
                  <a:schemeClr val="accent1"/>
                </a:solidFill>
                <a:latin typeface="+mj-lt"/>
                <a:ea typeface="MingLiU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idx="11"/>
          </p:nvPr>
        </p:nvSpPr>
        <p:spPr>
          <a:xfrm>
            <a:off x="6932749" y="1618714"/>
            <a:ext cx="4433046" cy="703135"/>
          </a:xfrm>
          <a:noFill/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1800" b="1" i="0" cap="all" spc="150" baseline="0">
                <a:solidFill>
                  <a:schemeClr val="accent1"/>
                </a:solidFill>
                <a:latin typeface="+mj-lt"/>
                <a:ea typeface="MingLiU" pitchFamily="49" charset="-12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Oval 22"/>
          <p:cNvSpPr/>
          <p:nvPr userDrawn="1"/>
        </p:nvSpPr>
        <p:spPr>
          <a:xfrm rot="16200000" flipH="1">
            <a:off x="1668897" y="74594"/>
            <a:ext cx="208460" cy="1869849"/>
          </a:xfrm>
          <a:prstGeom prst="rect">
            <a:avLst/>
          </a:prstGeom>
          <a:gradFill>
            <a:gsLst>
              <a:gs pos="0">
                <a:schemeClr val="accent1"/>
              </a:gs>
              <a:gs pos="99000">
                <a:schemeClr val="accent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Connector 30"/>
          <p:cNvCxnSpPr/>
          <p:nvPr userDrawn="1"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e Placeholder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B73CA7-3CCD-504D-B97A-835A2330CDB2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5831BA38-18F3-0A4D-A45F-13B53FF2DAC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830263" y="2474913"/>
            <a:ext cx="4434840" cy="3094037"/>
          </a:xfrm>
        </p:spPr>
        <p:txBody>
          <a:bodyPr/>
          <a:lstStyle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Content Placeholder 5"/>
          <p:cNvSpPr>
            <a:spLocks noGrp="1"/>
          </p:cNvSpPr>
          <p:nvPr>
            <p:ph sz="quarter" idx="16"/>
          </p:nvPr>
        </p:nvSpPr>
        <p:spPr>
          <a:xfrm>
            <a:off x="6932748" y="2474913"/>
            <a:ext cx="4434840" cy="3094037"/>
          </a:xfrm>
        </p:spPr>
        <p:txBody>
          <a:bodyPr/>
          <a:lstStyle>
            <a:lvl2pPr>
              <a:spcBef>
                <a:spcPts val="600"/>
              </a:spcBef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0" y="-4763"/>
            <a:ext cx="12179300" cy="6862763"/>
          </a:xfrm>
          <a:solidFill>
            <a:schemeClr val="accent1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5312215" y="2432458"/>
            <a:ext cx="6044503" cy="583800"/>
          </a:xfrm>
        </p:spPr>
        <p:txBody>
          <a:bodyPr lIns="91440" rIns="91440">
            <a:noAutofit/>
          </a:bodyPr>
          <a:lstStyle>
            <a:lvl1pPr>
              <a:defRPr sz="2400" b="1" i="0" spc="150" baseline="0">
                <a:solidFill>
                  <a:schemeClr val="bg1"/>
                </a:solidFill>
                <a:latin typeface="+mj-lt"/>
                <a:ea typeface="MingLiU" pitchFamily="49" charset="-12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6"/>
          </p:nvPr>
        </p:nvSpPr>
        <p:spPr>
          <a:xfrm>
            <a:off x="5311775" y="3530600"/>
            <a:ext cx="6044943" cy="2825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A8E3A-8DBF-0542-BC99-444DCA0CC2C2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002F-D6EA-CF48-8F44-2316036B2B8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</a:blip>
          <a:srcRect r="-2"/>
          <a:stretch>
            <a:fillRect/>
          </a:stretch>
        </p:blipFill>
        <p:spPr>
          <a:xfrm>
            <a:off x="12700" y="-4352"/>
            <a:ext cx="12179300" cy="6862352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标题，两项内容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838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half" idx="3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B962C8B-B14F-4D97-AF65-F5344CB8AC3E}" type="datetime1">
              <a:rPr lang="zh-CN" altLang="en-US"/>
              <a:t>2026/8/19</a:t>
            </a:fld>
            <a:endParaRPr lang="zh-CN" altLang="en-US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81B73CA7-3CCD-504D-B97A-835A2330CDB2}" type="datetime1">
              <a:rPr lang="en-US" smtClean="0"/>
              <a:t>8/19/2026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492875"/>
            <a:ext cx="2743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5831BA38-18F3-0A4D-A45F-13B53FF2DAC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spc="150" baseline="0">
          <a:solidFill>
            <a:schemeClr val="bg1"/>
          </a:solidFill>
          <a:latin typeface="+mj-lt"/>
          <a:ea typeface="MingLiU" pitchFamily="49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1500"/>
        </a:spcBef>
        <a:buClr>
          <a:schemeClr val="accent1"/>
        </a:buClr>
        <a:buFont typeface="Arial" charset="0"/>
        <a:buChar char="•"/>
        <a:defRPr sz="1500" kern="1200" spc="150" baseline="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3C3F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/>
          <p:nvPr/>
        </p:nvCxnSpPr>
        <p:spPr>
          <a:xfrm>
            <a:off x="-9250" y="54010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0801316" y="-26353"/>
            <a:ext cx="1395599" cy="1441414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657860"/>
            <a:ext cx="4801235" cy="3213735"/>
          </a:xfrm>
          <a:prstGeom prst="rect">
            <a:avLst/>
          </a:prstGeom>
          <a:solidFill>
            <a:srgbClr val="1D2225">
              <a:alpha val="99000"/>
            </a:srgbClr>
          </a:solidFill>
          <a:ln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1" name="TextBox 30"/>
          <p:cNvSpPr txBox="1"/>
          <p:nvPr/>
        </p:nvSpPr>
        <p:spPr>
          <a:xfrm>
            <a:off x="0" y="5684398"/>
            <a:ext cx="12196915" cy="1140743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34" name="TextBox 33"/>
          <p:cNvSpPr txBox="1"/>
          <p:nvPr/>
        </p:nvSpPr>
        <p:spPr>
          <a:xfrm>
            <a:off x="-9250" y="294290"/>
            <a:ext cx="141550" cy="5390108"/>
          </a:xfrm>
          <a:prstGeom prst="rect">
            <a:avLst/>
          </a:prstGeom>
          <a:solidFill>
            <a:srgbClr val="000000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5" name="Text Box 4"/>
          <p:cNvSpPr txBox="1"/>
          <p:nvPr/>
        </p:nvSpPr>
        <p:spPr>
          <a:xfrm>
            <a:off x="5267960" y="294005"/>
            <a:ext cx="6831330" cy="228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AU" altLang="en-US" sz="3600" b="1" dirty="0"/>
              <a:t>TRINITY</a:t>
            </a:r>
            <a:r>
              <a:rPr lang="en-AU" altLang="en-US" sz="2400" b="1" dirty="0"/>
              <a:t> </a:t>
            </a:r>
            <a:r>
              <a:rPr lang="en-AU" altLang="en-US" sz="3600" b="1" dirty="0"/>
              <a:t>INSTITUTE</a:t>
            </a:r>
          </a:p>
          <a:p>
            <a:pPr algn="ctr">
              <a:lnSpc>
                <a:spcPct val="100000"/>
              </a:lnSpc>
            </a:pPr>
            <a:r>
              <a:rPr lang="en-AU" altLang="en-US" sz="2400" b="1" dirty="0"/>
              <a:t> </a:t>
            </a:r>
            <a:r>
              <a:rPr lang="en-AU" altLang="en-US" sz="3600" b="1" dirty="0"/>
              <a:t>OF</a:t>
            </a:r>
            <a:r>
              <a:rPr lang="en-AU" altLang="en-US" sz="2400" b="1" dirty="0"/>
              <a:t> </a:t>
            </a:r>
          </a:p>
          <a:p>
            <a:pPr algn="ctr">
              <a:lnSpc>
                <a:spcPct val="100000"/>
              </a:lnSpc>
            </a:pPr>
            <a:r>
              <a:rPr lang="en-AU" altLang="en-US" sz="3600" b="1" dirty="0"/>
              <a:t>MANAGEMENT</a:t>
            </a:r>
            <a:r>
              <a:rPr lang="en-AU" altLang="en-US" sz="2400" b="1" dirty="0"/>
              <a:t> </a:t>
            </a:r>
            <a:r>
              <a:rPr lang="en-AU" altLang="en-US" sz="3600" b="1" dirty="0"/>
              <a:t>AND</a:t>
            </a:r>
            <a:r>
              <a:rPr lang="en-AU" altLang="en-US" sz="2400" b="1" dirty="0"/>
              <a:t> </a:t>
            </a:r>
            <a:r>
              <a:rPr lang="en-AU" altLang="en-US" sz="3600" b="1" dirty="0"/>
              <a:t>TECHNOLOGY JALANDHAR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5491480" y="3220085"/>
            <a:ext cx="6705600" cy="1029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AU" altLang="en-US" sz="4000" b="1" u="sng" dirty="0">
                <a:solidFill>
                  <a:srgbClr val="FF0000"/>
                </a:solidFill>
              </a:rPr>
              <a:t>COLLEGE</a:t>
            </a:r>
            <a:r>
              <a:rPr lang="en-AU" altLang="en-US" sz="2400" dirty="0">
                <a:solidFill>
                  <a:srgbClr val="121212"/>
                </a:solidFill>
              </a:rPr>
              <a:t> </a:t>
            </a:r>
            <a:r>
              <a:rPr lang="en-AU" altLang="en-US" sz="4000" b="1" u="sng" dirty="0">
                <a:solidFill>
                  <a:srgbClr val="FF0000"/>
                </a:solidFill>
              </a:rPr>
              <a:t>CABINET</a:t>
            </a:r>
          </a:p>
          <a:p>
            <a:pPr algn="ctr">
              <a:lnSpc>
                <a:spcPct val="100000"/>
              </a:lnSpc>
            </a:pPr>
            <a:r>
              <a:rPr lang="en-AU" altLang="en-US" sz="4000" dirty="0">
                <a:solidFill>
                  <a:srgbClr val="FF0000"/>
                </a:solidFill>
              </a:rPr>
              <a:t>2026-27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5187494" y="2505020"/>
            <a:ext cx="285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charset="0"/>
              <a:buChar char="•"/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187494" y="3266134"/>
            <a:ext cx="3007321" cy="1067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90360" y="752475"/>
            <a:ext cx="5711825" cy="7498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5400" b="1" u="sng" dirty="0">
                <a:solidFill>
                  <a:srgbClr val="FF0000"/>
                </a:solidFill>
              </a:rPr>
              <a:t>PRESIDENT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NAME – CHRISTINA</a:t>
            </a: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CLASS- BMLS</a:t>
            </a: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SEMESTER- 5</a:t>
            </a:r>
            <a:r>
              <a:rPr lang="en-US" sz="3600" b="1" baseline="30000" dirty="0">
                <a:solidFill>
                  <a:schemeClr val="bg1"/>
                </a:solidFill>
              </a:rPr>
              <a:t>th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  <a:p>
            <a:pPr algn="l"/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9A1B6A-050F-4F7E-9F18-198945B1A4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86" t="18136" r="7338" b="3449"/>
          <a:stretch>
            <a:fillRect/>
          </a:stretch>
        </p:blipFill>
        <p:spPr>
          <a:xfrm>
            <a:off x="1244009" y="1509824"/>
            <a:ext cx="4338084" cy="43487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001385" y="1275909"/>
            <a:ext cx="6002773" cy="48761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en-US" sz="4400" b="1" u="sng" dirty="0">
                <a:solidFill>
                  <a:srgbClr val="FF0000"/>
                </a:solidFill>
              </a:rPr>
              <a:t>VICE</a:t>
            </a:r>
            <a:r>
              <a:rPr lang="en-US" altLang="en-US" sz="3600" b="1" u="sng" dirty="0"/>
              <a:t> </a:t>
            </a:r>
            <a:r>
              <a:rPr lang="en-US" altLang="en-US" sz="4800" b="1" u="sng" dirty="0">
                <a:solidFill>
                  <a:srgbClr val="FF0000"/>
                </a:solidFill>
              </a:rPr>
              <a:t>PRESIDENT</a:t>
            </a:r>
            <a:r>
              <a:rPr lang="en-US" altLang="en-US" sz="3600" b="1" u="sng" dirty="0"/>
              <a:t> </a:t>
            </a:r>
          </a:p>
          <a:p>
            <a:pPr marL="0" indent="0" algn="ctr">
              <a:buNone/>
            </a:pPr>
            <a:r>
              <a:rPr lang="en-US" altLang="en-US" sz="3600" b="1" u="sng" dirty="0"/>
              <a:t>NAME – YAKSH</a:t>
            </a:r>
          </a:p>
          <a:p>
            <a:pPr marL="0" indent="0" algn="ctr">
              <a:buNone/>
            </a:pPr>
            <a:r>
              <a:rPr lang="en-US" altLang="en-US" sz="3600" b="1" u="sng" dirty="0"/>
              <a:t>CLASS- BHMCT</a:t>
            </a:r>
          </a:p>
          <a:p>
            <a:pPr marL="0" indent="0" algn="ctr">
              <a:buNone/>
            </a:pPr>
            <a:r>
              <a:rPr lang="en-US" altLang="en-US" sz="3600" b="1" u="sng" dirty="0"/>
              <a:t>SEMESTER – 7</a:t>
            </a:r>
            <a:r>
              <a:rPr lang="en-US" altLang="en-US" sz="3600" b="1" u="sng" baseline="30000" dirty="0"/>
              <a:t>th</a:t>
            </a:r>
            <a:r>
              <a:rPr lang="en-US" altLang="en-US" sz="3600" b="1" u="sng" dirty="0"/>
              <a:t> </a:t>
            </a:r>
          </a:p>
          <a:p>
            <a:pPr marL="0" indent="0" algn="ctr">
              <a:buNone/>
            </a:pPr>
            <a:endParaRPr lang="en-US" altLang="en-US" sz="3600" b="1" u="sng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5C36AA-63CA-1E4C-7508-207EF4741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394" y="1275910"/>
            <a:ext cx="4528540" cy="476338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1371" y="168721"/>
            <a:ext cx="8868229" cy="583800"/>
          </a:xfrm>
        </p:spPr>
        <p:txBody>
          <a:bodyPr/>
          <a:lstStyle/>
          <a:p>
            <a:r>
              <a:rPr lang="en-US" dirty="0"/>
              <a:t>  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6463030" y="758825"/>
            <a:ext cx="5310505" cy="5003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en-US" b="1" dirty="0"/>
              <a:t>                    </a:t>
            </a:r>
            <a:r>
              <a:rPr lang="en-US" altLang="en-US" sz="5400" b="1" u="sng" dirty="0">
                <a:solidFill>
                  <a:srgbClr val="FF0000"/>
                </a:solidFill>
              </a:rPr>
              <a:t>SECRETARY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AADITYA</a:t>
            </a:r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BBA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– </a:t>
            </a:r>
            <a:r>
              <a:rPr lang="en-US" altLang="en-US" sz="3600" b="1" dirty="0"/>
              <a:t>3rd</a:t>
            </a:r>
            <a:endParaRPr lang="en-US" altLang="en-US" b="1" dirty="0"/>
          </a:p>
          <a:p>
            <a:pPr marL="0" indent="0">
              <a:buNone/>
            </a:pPr>
            <a:endParaRPr lang="en-AU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DDAD30-CB1C-A31E-C4E7-FF1CD8230E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333" b="9556"/>
          <a:stretch>
            <a:fillRect/>
          </a:stretch>
        </p:blipFill>
        <p:spPr>
          <a:xfrm>
            <a:off x="1234267" y="1424763"/>
            <a:ext cx="4145808" cy="43378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7500" lnSpcReduction="100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JOINT</a:t>
            </a:r>
            <a:r>
              <a:rPr lang="en-US" altLang="en-US" b="1" dirty="0"/>
              <a:t> </a:t>
            </a:r>
            <a:r>
              <a:rPr lang="en-US" altLang="en-US" sz="4400" b="1" u="sng" dirty="0">
                <a:solidFill>
                  <a:srgbClr val="FF0000"/>
                </a:solidFill>
              </a:rPr>
              <a:t>SECRETARY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NIKITA</a:t>
            </a:r>
            <a:r>
              <a:rPr lang="en-US" altLang="en-US" b="1" dirty="0"/>
              <a:t> </a:t>
            </a:r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BBA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5</a:t>
            </a:r>
            <a:r>
              <a:rPr lang="en-US" altLang="en-US" sz="3600" b="1" baseline="30000" dirty="0"/>
              <a:t>th</a:t>
            </a:r>
            <a:r>
              <a:rPr lang="en-US" altLang="en-US" sz="3600" b="1" dirty="0"/>
              <a:t>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27900D-32C2-7D99-AE1E-BADE72B4D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184" y="1429090"/>
            <a:ext cx="4174054" cy="46357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D58D1-A56A-402F-D94F-3DFD22032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0D70517-0AF0-57E3-2FD3-B4CE98534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892C026-0B6C-A88B-1139-D23517898A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7500" lnSpcReduction="100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DISCIPLINE</a:t>
            </a:r>
            <a:r>
              <a:rPr lang="en-US" altLang="en-US" b="1" dirty="0"/>
              <a:t> </a:t>
            </a:r>
            <a:r>
              <a:rPr lang="en-US" altLang="en-US" sz="4400" b="1" u="sng" dirty="0">
                <a:solidFill>
                  <a:srgbClr val="FF0000"/>
                </a:solidFill>
              </a:rPr>
              <a:t>COORIDINATOR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SONIA</a:t>
            </a:r>
            <a:r>
              <a:rPr lang="en-US" altLang="en-US" b="1" dirty="0"/>
              <a:t> </a:t>
            </a:r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BSc MLS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3</a:t>
            </a:r>
            <a:r>
              <a:rPr lang="en-US" altLang="en-US" sz="3600" b="1" baseline="30000" dirty="0"/>
              <a:t>rd</a:t>
            </a:r>
            <a:r>
              <a:rPr lang="en-US" altLang="en-US" sz="3600" b="1" dirty="0"/>
              <a:t>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8D8914-89BA-1A0D-D434-ABCDE4E26D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89" t="18212" r="19369" b="17948"/>
          <a:stretch>
            <a:fillRect/>
          </a:stretch>
        </p:blipFill>
        <p:spPr>
          <a:xfrm>
            <a:off x="1392865" y="1488558"/>
            <a:ext cx="4550735" cy="446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11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90F0F-CF65-E17B-6590-D0809D557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833856-462C-1D5E-C524-EEEA87082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1965A1-2D6D-5E2E-38E8-C04FAFE319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7500" lnSpcReduction="100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SPORTS</a:t>
            </a:r>
            <a:r>
              <a:rPr lang="en-US" altLang="en-US" b="1" dirty="0"/>
              <a:t> </a:t>
            </a:r>
            <a:r>
              <a:rPr lang="en-US" altLang="en-US" sz="4400" b="1" u="sng" dirty="0">
                <a:solidFill>
                  <a:srgbClr val="FF0000"/>
                </a:solidFill>
              </a:rPr>
              <a:t>COORIDINATOR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LOVEPREET</a:t>
            </a:r>
            <a:r>
              <a:rPr lang="en-US" altLang="en-US" b="1" dirty="0"/>
              <a:t> </a:t>
            </a:r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BBA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5</a:t>
            </a:r>
            <a:r>
              <a:rPr lang="en-US" altLang="en-US" sz="3600" b="1" baseline="30000" dirty="0"/>
              <a:t>th</a:t>
            </a:r>
            <a:r>
              <a:rPr lang="en-US" altLang="en-US" sz="3600" b="1" dirty="0"/>
              <a:t> 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73172F-FFFE-970C-F7D7-8D25D2C6F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755" y="1307804"/>
            <a:ext cx="4248151" cy="460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50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49794-3A28-6BBA-BA2D-E4A83E10E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9C9C20-C647-1E26-909F-E2107F88E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4249E9-2259-8E9A-2BBA-4F6CE2895BB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7500" lnSpcReduction="100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JOINT SPORTS</a:t>
            </a:r>
            <a:r>
              <a:rPr lang="en-US" altLang="en-US" b="1" dirty="0"/>
              <a:t> </a:t>
            </a:r>
            <a:r>
              <a:rPr lang="en-US" altLang="en-US" sz="4400" b="1" u="sng" dirty="0">
                <a:solidFill>
                  <a:srgbClr val="FF0000"/>
                </a:solidFill>
              </a:rPr>
              <a:t>COORIDINATOR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RISHABH</a:t>
            </a:r>
            <a:r>
              <a:rPr lang="en-US" altLang="en-US" b="1" dirty="0"/>
              <a:t> </a:t>
            </a:r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BCA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3</a:t>
            </a:r>
            <a:r>
              <a:rPr lang="en-US" altLang="en-US" sz="3600" b="1" baseline="30000" dirty="0"/>
              <a:t>rd</a:t>
            </a:r>
            <a:r>
              <a:rPr lang="en-US" altLang="en-US" sz="3600" b="1" dirty="0"/>
              <a:t>  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C4077F-4542-E44E-EFB9-337F2A4897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358" y="1339702"/>
            <a:ext cx="4688958" cy="4848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2467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16119-F8CF-04B0-4112-F433F1760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4C2E89-7FB4-B1E4-B69E-D861AD2520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4212CE-C97B-BD06-C462-67CCB1942B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7500" lnSpcReduction="100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CULTURAL</a:t>
            </a:r>
            <a:r>
              <a:rPr lang="en-US" altLang="en-US" b="1" dirty="0"/>
              <a:t> </a:t>
            </a:r>
            <a:r>
              <a:rPr lang="en-US" altLang="en-US" sz="4400" b="1" u="sng" dirty="0">
                <a:solidFill>
                  <a:srgbClr val="FF0000"/>
                </a:solidFill>
              </a:rPr>
              <a:t>COORIDINATOR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GEETA</a:t>
            </a:r>
            <a:r>
              <a:rPr lang="en-US" altLang="en-US" b="1" dirty="0"/>
              <a:t> </a:t>
            </a:r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BVTTM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3</a:t>
            </a:r>
            <a:r>
              <a:rPr lang="en-US" altLang="en-US" sz="3600" b="1" baseline="30000" dirty="0"/>
              <a:t>rd</a:t>
            </a:r>
            <a:r>
              <a:rPr lang="en-US" altLang="en-US" sz="3600" b="1" dirty="0"/>
              <a:t>  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B3C6B6-E4A0-8977-DA78-47655349DC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043"/>
          <a:stretch>
            <a:fillRect/>
          </a:stretch>
        </p:blipFill>
        <p:spPr>
          <a:xfrm>
            <a:off x="1284027" y="1499191"/>
            <a:ext cx="4170475" cy="456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24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C3D72-4BBE-647B-7446-A553AD1CF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063A8C-071B-AD2E-1B2F-EBBA4C9EE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8CB59F-E5CF-B018-26EA-1AA72948CAB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JOINT CULTURAL</a:t>
            </a:r>
            <a:r>
              <a:rPr lang="en-US" altLang="en-US" b="1" dirty="0"/>
              <a:t> </a:t>
            </a:r>
            <a:r>
              <a:rPr lang="en-US" altLang="en-US" sz="4400" b="1" u="sng" dirty="0">
                <a:solidFill>
                  <a:srgbClr val="FF0000"/>
                </a:solidFill>
              </a:rPr>
              <a:t>COORIDINATOR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HARDIK</a:t>
            </a:r>
            <a:r>
              <a:rPr lang="en-US" altLang="en-US" b="1" dirty="0"/>
              <a:t> </a:t>
            </a:r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BSc MLS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5</a:t>
            </a:r>
            <a:r>
              <a:rPr lang="en-US" altLang="en-US" sz="3600" b="1" baseline="30000" dirty="0"/>
              <a:t>th</a:t>
            </a:r>
            <a:r>
              <a:rPr lang="en-US" altLang="en-US" sz="3600" b="1" dirty="0"/>
              <a:t>   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3D7268-AA38-B5CC-7AB3-E0C1844CC5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639" t="13937" r="7009"/>
          <a:stretch>
            <a:fillRect/>
          </a:stretch>
        </p:blipFill>
        <p:spPr>
          <a:xfrm>
            <a:off x="1435395" y="1488559"/>
            <a:ext cx="4242391" cy="431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842725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A98EB-C7D3-1FDF-F945-B3FD31831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D5C4AD-3853-A8B2-1D19-03C1E9F2D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D45AD5-E61E-E4D2-7D65-4531525CF0A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75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TREASURER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ARYAN</a:t>
            </a: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BBA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1</a:t>
            </a:r>
            <a:r>
              <a:rPr lang="en-US" altLang="en-US" sz="3600" b="1" baseline="30000" dirty="0"/>
              <a:t>st</a:t>
            </a:r>
            <a:r>
              <a:rPr lang="en-US" altLang="en-US" sz="3600" b="1" dirty="0"/>
              <a:t>  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C0DE87-895A-19F6-401B-3ABE97D7A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9447" y="1254643"/>
            <a:ext cx="4676553" cy="481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387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F19D7-1D12-7739-7527-DC0AE096A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F3698E-10A7-9702-EA31-F32AB9B40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CD68D2-5FFE-2CA9-E2F3-E17F633325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7500" lnSpcReduction="100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JOINT TREASURER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JYOTI</a:t>
            </a: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BSc FD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5</a:t>
            </a:r>
            <a:r>
              <a:rPr lang="en-US" altLang="en-US" sz="3600" b="1" baseline="30000" dirty="0"/>
              <a:t>th</a:t>
            </a:r>
            <a:r>
              <a:rPr lang="en-US" altLang="en-US" sz="3600" b="1" dirty="0"/>
              <a:t>   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066117-E285-C2C3-2A2E-B4C43F2DAC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45" t="4503" r="8208"/>
          <a:stretch>
            <a:fillRect/>
          </a:stretch>
        </p:blipFill>
        <p:spPr>
          <a:xfrm>
            <a:off x="1178575" y="1424763"/>
            <a:ext cx="4488578" cy="440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8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16304-1557-2B05-C725-EFEFB65A9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84829C-6EC5-14EC-0DFF-53E48AFEA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749" y="113686"/>
            <a:ext cx="923645" cy="63883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A53A0D-7A78-C1EF-CB55-36B0DE19A58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56095" y="793750"/>
            <a:ext cx="5331460" cy="5271135"/>
          </a:xfrm>
        </p:spPr>
        <p:txBody>
          <a:bodyPr>
            <a:normAutofit fontScale="90000" lnSpcReduction="20000"/>
          </a:bodyPr>
          <a:lstStyle/>
          <a:p>
            <a:pPr marL="0" indent="0" algn="ctr">
              <a:buNone/>
            </a:pPr>
            <a:r>
              <a:rPr lang="en-US" altLang="en-US" b="1" dirty="0"/>
              <a:t>   </a:t>
            </a:r>
            <a:r>
              <a:rPr lang="en-US" altLang="en-US" sz="4400" b="1" u="sng" dirty="0">
                <a:solidFill>
                  <a:srgbClr val="FF0000"/>
                </a:solidFill>
              </a:rPr>
              <a:t>STUDENT EDITOR</a:t>
            </a:r>
          </a:p>
          <a:p>
            <a:pPr marL="0" indent="0">
              <a:buNone/>
            </a:pP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NAME</a:t>
            </a:r>
            <a:r>
              <a:rPr lang="en-US" altLang="en-US" b="1" dirty="0"/>
              <a:t> – </a:t>
            </a:r>
            <a:r>
              <a:rPr lang="en-US" altLang="en-US" sz="3600" b="1" dirty="0"/>
              <a:t>PRABHDEEP    SINGH</a:t>
            </a:r>
            <a:endParaRPr lang="en-US" altLang="en-US" b="1" dirty="0"/>
          </a:p>
          <a:p>
            <a:pPr marL="0" indent="0" algn="ctr">
              <a:buNone/>
            </a:pPr>
            <a:r>
              <a:rPr lang="en-US" altLang="en-US" sz="3600" b="1" dirty="0"/>
              <a:t>CLASS</a:t>
            </a:r>
            <a:r>
              <a:rPr lang="en-US" altLang="en-US" b="1" dirty="0"/>
              <a:t> – </a:t>
            </a:r>
            <a:r>
              <a:rPr lang="en-US" altLang="en-US" sz="3600" b="1" dirty="0"/>
              <a:t>BBA</a:t>
            </a:r>
          </a:p>
          <a:p>
            <a:pPr marL="0" indent="0" algn="ctr">
              <a:buNone/>
            </a:pPr>
            <a:r>
              <a:rPr lang="en-US" altLang="en-US" sz="3600" b="1" dirty="0"/>
              <a:t>SEMESTER</a:t>
            </a:r>
            <a:r>
              <a:rPr lang="en-US" altLang="en-US" b="1" dirty="0"/>
              <a:t>  - </a:t>
            </a:r>
            <a:r>
              <a:rPr lang="en-US" altLang="en-US" sz="3600" b="1" dirty="0"/>
              <a:t>5</a:t>
            </a:r>
            <a:r>
              <a:rPr lang="en-US" altLang="en-US" sz="3600" b="1" baseline="30000" dirty="0"/>
              <a:t>th</a:t>
            </a:r>
            <a:r>
              <a:rPr lang="en-US" altLang="en-US" sz="3600" b="1" dirty="0"/>
              <a:t>    </a:t>
            </a:r>
          </a:p>
          <a:p>
            <a:pPr marL="0" indent="0">
              <a:buNone/>
            </a:pPr>
            <a:endParaRPr lang="en-US" altLang="en-US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961152-E1A4-9844-5DC8-A9BDB04C05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984" y="1344029"/>
            <a:ext cx="4236272" cy="472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637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old Tech">
  <a:themeElements>
    <a:clrScheme name="16x9">
      <a:dk1>
        <a:srgbClr val="000000"/>
      </a:dk1>
      <a:lt1>
        <a:srgbClr val="FFFFFF"/>
      </a:lt1>
      <a:dk2>
        <a:srgbClr val="121312"/>
      </a:dk2>
      <a:lt2>
        <a:srgbClr val="FFFFFF"/>
      </a:lt2>
      <a:accent1>
        <a:srgbClr val="EE4036"/>
      </a:accent1>
      <a:accent2>
        <a:srgbClr val="121312"/>
      </a:accent2>
      <a:accent3>
        <a:srgbClr val="A5A5A5"/>
      </a:accent3>
      <a:accent4>
        <a:srgbClr val="252625"/>
      </a:accent4>
      <a:accent5>
        <a:srgbClr val="F1F5F5"/>
      </a:accent5>
      <a:accent6>
        <a:srgbClr val="FAFFFF"/>
      </a:accent6>
      <a:hlink>
        <a:srgbClr val="EE4036"/>
      </a:hlink>
      <a:folHlink>
        <a:srgbClr val="EE4036"/>
      </a:folHlink>
    </a:clrScheme>
    <a:fontScheme name="Custom 44">
      <a:majorFont>
        <a:latin typeface="MingLiU"/>
        <a:ea typeface=""/>
        <a:cs typeface=""/>
      </a:majorFont>
      <a:minorFont>
        <a:latin typeface="Meiryo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Asian design presentation</Template>
  <TotalTime>36</TotalTime>
  <Words>156</Words>
  <Application>Microsoft Office PowerPoint</Application>
  <PresentationFormat>Widescreen</PresentationFormat>
  <Paragraphs>72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Meiryo UI</vt:lpstr>
      <vt:lpstr>MingLiU</vt:lpstr>
      <vt:lpstr>Arial</vt:lpstr>
      <vt:lpstr>Calibri</vt:lpstr>
      <vt:lpstr>Bold Tech</vt:lpstr>
      <vt:lpstr>PowerPoint Presentation</vt:lpstr>
      <vt:lpstr>PowerPoint Presentation</vt:lpstr>
      <vt:lpstr>PowerPoint Presentation</vt:lpstr>
      <vt:lpstr>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</dc:creator>
  <cp:lastModifiedBy>amandeep sandhu</cp:lastModifiedBy>
  <cp:revision>23</cp:revision>
  <dcterms:created xsi:type="dcterms:W3CDTF">1900-01-01T00:00:00Z</dcterms:created>
  <dcterms:modified xsi:type="dcterms:W3CDTF">2026-08-19T08:17:41Z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2F2D6B6C3A1D03A2CE10AF681C2BEAAD_32</vt:lpwstr>
  </property>
  <property fmtid="{D5CDD505-2E9C-101B-9397-08002B2CF9AE}" pid="3" name="KSOProductBuildVer">
    <vt:lpwstr>3081-11.35.00</vt:lpwstr>
  </property>
</Properties>
</file>